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1" r:id="rId5"/>
    <p:sldId id="275" r:id="rId6"/>
    <p:sldId id="263" r:id="rId7"/>
    <p:sldId id="277" r:id="rId8"/>
    <p:sldId id="279" r:id="rId9"/>
    <p:sldId id="264" r:id="rId10"/>
    <p:sldId id="265" r:id="rId11"/>
    <p:sldId id="267" r:id="rId12"/>
    <p:sldId id="266" r:id="rId13"/>
    <p:sldId id="272" r:id="rId14"/>
    <p:sldId id="273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82" autoAdjust="0"/>
    <p:restoredTop sz="94660"/>
  </p:normalViewPr>
  <p:slideViewPr>
    <p:cSldViewPr>
      <p:cViewPr>
        <p:scale>
          <a:sx n="60" d="100"/>
          <a:sy n="60" d="100"/>
        </p:scale>
        <p:origin x="-1422" y="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ECD89-2222-498B-A853-BC1EF14B1EE1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Restorative Justice Ministries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7965D-E0C1-4EC1-BF7D-F2271415A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4B46A-D2F6-4BE6-8E41-23179A122F11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Restorative Justice Ministries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1A329-23F3-4AA5-8F84-F7921F32E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A329-23F3-4AA5-8F84-F7921F32E97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Restorative Justice Ministries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2E9244A0-9278-4DAF-8BF2-D7140592C808}" type="datetime1">
              <a:rPr lang="en-US" smtClean="0"/>
              <a:pPr/>
              <a:t>7/24/2015</a:t>
            </a:fld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341C69F0-E759-4303-857E-11BDEAE406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r>
              <a:rPr lang="en-US" smtClean="0"/>
              <a:t>Restorative Justice Ministries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7D2C-3C70-4403-9237-CB8DEA04C0DC}" type="datetime1">
              <a:rPr lang="en-US" smtClean="0"/>
              <a:pPr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Restorative Justice Ministries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69F0-E759-4303-857E-11BDEAE4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46ED-7C19-446D-80B5-BE80EE2606A0}" type="datetime1">
              <a:rPr lang="en-US" smtClean="0"/>
              <a:pPr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Restorative Justice Ministries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69F0-E759-4303-857E-11BDEAE4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540C-2B8E-4AA7-B2E5-51B5A996E9F3}" type="datetime1">
              <a:rPr lang="en-US" smtClean="0"/>
              <a:pPr/>
              <a:t>7/24/2015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Restorative Justice Ministries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69F0-E759-4303-857E-11BDEAE4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CB96-44F2-4375-8979-D89AD73511CA}" type="datetime1">
              <a:rPr lang="en-US" smtClean="0"/>
              <a:pPr/>
              <a:t>7/24/2015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Restorative Justice Ministries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69F0-E759-4303-857E-11BDEAE4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6161-835D-41D1-BB88-B9E6F98733CB}" type="datetime1">
              <a:rPr lang="en-US" smtClean="0"/>
              <a:pPr/>
              <a:t>7/24/2015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Restorative Justice Ministries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69F0-E759-4303-857E-11BDEAE4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6430-541B-4A8B-89CF-3D2A8928B49D}" type="datetime1">
              <a:rPr lang="en-US" smtClean="0"/>
              <a:pPr/>
              <a:t>7/24/2015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Restorative Justice Ministries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69F0-E759-4303-857E-11BDEAE4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52DA-4855-4EAC-98D0-0F70D820D828}" type="datetime1">
              <a:rPr lang="en-US" smtClean="0"/>
              <a:pPr/>
              <a:t>7/24/2015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Restorative Justice Ministries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69F0-E759-4303-857E-11BDEAE4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0E21-2BB5-4D9C-AE45-577D3F200CA3}" type="datetime1">
              <a:rPr lang="en-US" smtClean="0"/>
              <a:pPr/>
              <a:t>7/24/2015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Restorative Justice Ministries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69F0-E759-4303-857E-11BDEAE4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961B-23EF-4EF5-86A3-26C3F2C2926C}" type="datetime1">
              <a:rPr lang="en-US" smtClean="0"/>
              <a:pPr/>
              <a:t>7/24/2015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Restorative Justice Ministries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69F0-E759-4303-857E-11BDEAE4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2197-7BCF-4658-8B03-CB14EC8AC6EF}" type="datetime1">
              <a:rPr lang="en-US" smtClean="0"/>
              <a:pPr/>
              <a:t>7/24/2015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Restorative Justice Ministries</a:t>
            </a: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69F0-E759-4303-857E-11BDEAE4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38B5EC96-C7AA-4135-843A-BAD0066F326D}" type="datetime1">
              <a:rPr lang="en-US" smtClean="0"/>
              <a:pPr/>
              <a:t>7/24/2015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Restorative Justice Ministries</a:t>
            </a:r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341C69F0-E759-4303-857E-11BDEAE4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dt="0"/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m/url?sa=i&amp;rct=j&amp;q=&amp;esrc=s&amp;frm=1&amp;source=images&amp;cd=&amp;cad=rja&amp;uact=8&amp;ved=0CAcQjRw&amp;url=http://fvjm.org/FVJM/Volunteer.html&amp;ei=tf1MVc7KKsi9sAXb7YCABQ&amp;bvm=bv.92765956,d.aWw&amp;psig=AFQjCNGtU4CoD9baQLeXpMkUnLTjsci9yw&amp;ust=143119543603265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341C69F0-E759-4303-857E-11BDEAE406E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324600" y="6492875"/>
            <a:ext cx="2350681" cy="365125"/>
          </a:xfrm>
        </p:spPr>
        <p:txBody>
          <a:bodyPr/>
          <a:lstStyle/>
          <a:p>
            <a:r>
              <a:rPr lang="en-US" dirty="0" smtClean="0"/>
              <a:t>Restorative Justice Ministries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     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Restorative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Justice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</a:t>
            </a:r>
            <a:r>
              <a:rPr lang="en-US" sz="80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/>
              <a:t>of the Brazos </a:t>
            </a:r>
            <a:r>
              <a:rPr lang="en-US" sz="1800" dirty="0" smtClean="0"/>
              <a:t>Valley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447800" y="1295400"/>
            <a:ext cx="6400800" cy="914400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A Christian ministry to the inmates of the </a:t>
            </a:r>
          </a:p>
          <a:p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Brazos County Detention Center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38400"/>
            <a:ext cx="7086600" cy="407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581400" y="28956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/>
              <a:t>“..I was in prison and you came to visit me.” </a:t>
            </a:r>
            <a:endParaRPr lang="en-US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3962401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</a:p>
          <a:p>
            <a:r>
              <a:rPr lang="en-US" sz="2400" b="1" dirty="0" smtClean="0"/>
              <a:t>"The King will reply, 'I tell you the truth, whatever you did for one of the least of these brothers of mine, you did for me.’ ”  </a:t>
            </a:r>
            <a:r>
              <a:rPr lang="en-US" sz="1200" dirty="0" smtClean="0"/>
              <a:t>Matthew 25:36, 40</a:t>
            </a:r>
            <a:endParaRPr lang="en-US" sz="20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914400" y="304800"/>
            <a:ext cx="533400" cy="838200"/>
            <a:chOff x="0" y="3429000"/>
            <a:chExt cx="533400" cy="8382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66700" y="3429000"/>
              <a:ext cx="0" cy="838200"/>
            </a:xfrm>
            <a:prstGeom prst="line">
              <a:avLst/>
            </a:prstGeom>
            <a:ln w="63500" cmpd="sng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21299999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3708400"/>
              <a:ext cx="533400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and Future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24000"/>
            <a:ext cx="85344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u="sng" dirty="0" smtClean="0"/>
              <a:t>Ecclesiastes 3:1 </a:t>
            </a:r>
            <a:r>
              <a:rPr lang="en-US" sz="2200" dirty="0" smtClean="0"/>
              <a:t>says there are seasons for all activity under heaven.   RJM is in a season of transition.  Some doors have closed and new ones are opening.</a:t>
            </a:r>
          </a:p>
          <a:p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Our Board, under God’s direction, is seeking to expand this ministry. 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These are our priorities…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Increase in Chaplain availability / services to inmates. </a:t>
            </a:r>
            <a:r>
              <a:rPr lang="en-US" dirty="0" smtClean="0">
                <a:solidFill>
                  <a:srgbClr val="FF0000"/>
                </a:solidFill>
              </a:rPr>
              <a:t>B, C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Increase the participation in the mentoring program. </a:t>
            </a:r>
            <a:r>
              <a:rPr lang="en-US" dirty="0" smtClean="0">
                <a:solidFill>
                  <a:srgbClr val="FF0000"/>
                </a:solidFill>
              </a:rPr>
              <a:t>C, V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Increase the number of Life Skills classes/Volunteers and Worship Services. </a:t>
            </a:r>
            <a:r>
              <a:rPr lang="en-US" dirty="0" smtClean="0">
                <a:solidFill>
                  <a:srgbClr val="FF0000"/>
                </a:solidFill>
              </a:rPr>
              <a:t>C, V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Increase support in post-release situations and families. </a:t>
            </a:r>
            <a:r>
              <a:rPr lang="en-US" dirty="0" smtClean="0">
                <a:solidFill>
                  <a:srgbClr val="FF0000"/>
                </a:solidFill>
              </a:rPr>
              <a:t>C, V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Partner with community organizations like Bridge Ministries and community churches.</a:t>
            </a:r>
            <a:r>
              <a:rPr lang="en-US" dirty="0" smtClean="0">
                <a:solidFill>
                  <a:srgbClr val="FF0000"/>
                </a:solidFill>
              </a:rPr>
              <a:t> B,C,V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0" y="6492875"/>
            <a:ext cx="2350681" cy="365125"/>
          </a:xfrm>
        </p:spPr>
        <p:txBody>
          <a:bodyPr/>
          <a:lstStyle/>
          <a:p>
            <a:r>
              <a:rPr lang="en-US" dirty="0" smtClean="0"/>
              <a:t>Restorative Justice Ministries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69F0-E759-4303-857E-11BDEAE406E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2530" name="Picture 2" descr="http://2.bp.blogspot.com/_zBidVAXP_-A/TBwlN6AAfmI/AAAAAAAALtE/NBk_L3_M1J0/s1600/open-d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0"/>
            <a:ext cx="1981200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1143000"/>
          </a:xfrm>
        </p:spPr>
        <p:txBody>
          <a:bodyPr/>
          <a:lstStyle/>
          <a:p>
            <a:pPr algn="l"/>
            <a:r>
              <a:rPr lang="en-US" dirty="0" smtClean="0"/>
              <a:t>Our Funding….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919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i="1" dirty="0" smtClean="0"/>
              <a:t>The Gospel is free, but it costs money to provide the buckets to carry the water of salvation. - Dr. Louis Evans</a:t>
            </a:r>
          </a:p>
          <a:p>
            <a:pPr>
              <a:buNone/>
            </a:pPr>
            <a:endParaRPr lang="en-US" sz="2200" i="1" dirty="0" smtClean="0"/>
          </a:p>
          <a:p>
            <a:r>
              <a:rPr lang="en-US" sz="2200" b="1" dirty="0" smtClean="0"/>
              <a:t>There are 38 churches listed in the Eagle Directory for BCS. </a:t>
            </a:r>
            <a:r>
              <a:rPr lang="en-US" sz="2200" dirty="0" smtClean="0"/>
              <a:t> We receive support from </a:t>
            </a:r>
            <a:r>
              <a:rPr lang="en-US" sz="2200" b="1" dirty="0" smtClean="0"/>
              <a:t>3</a:t>
            </a:r>
            <a:r>
              <a:rPr lang="en-US" sz="2200" dirty="0" smtClean="0"/>
              <a:t> </a:t>
            </a:r>
            <a:r>
              <a:rPr lang="en-US" sz="2200" dirty="0" smtClean="0"/>
              <a:t>on a regular basis. 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Donations have fallen off in the last 2 years.  There has been no sustaining fund raising or seeking of donations.</a:t>
            </a:r>
          </a:p>
          <a:p>
            <a:endParaRPr lang="en-US" sz="2200" dirty="0" smtClean="0"/>
          </a:p>
          <a:p>
            <a:r>
              <a:rPr lang="en-US" sz="2200" dirty="0" smtClean="0"/>
              <a:t>God is opening doors and revitalizing this ministry. </a:t>
            </a:r>
            <a:endParaRPr lang="en-US" sz="2200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24600" y="6492875"/>
            <a:ext cx="2350681" cy="365125"/>
          </a:xfrm>
        </p:spPr>
        <p:txBody>
          <a:bodyPr/>
          <a:lstStyle/>
          <a:p>
            <a:r>
              <a:rPr lang="en-US" dirty="0" smtClean="0"/>
              <a:t>Restorative Justice Ministries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69F0-E759-4303-857E-11BDEAE406E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2" descr="http://2.bp.blogspot.com/_zBidVAXP_-A/TBwlN6AAfmI/AAAAAAAALtE/NBk_L3_M1J0/s1600/open-d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0"/>
            <a:ext cx="1981200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304800"/>
            <a:ext cx="8382000" cy="1143000"/>
          </a:xfrm>
        </p:spPr>
        <p:txBody>
          <a:bodyPr/>
          <a:lstStyle/>
          <a:p>
            <a:pPr algn="l"/>
            <a:r>
              <a:rPr lang="en-US" dirty="0" smtClean="0"/>
              <a:t>Our </a:t>
            </a:r>
            <a:r>
              <a:rPr lang="en-US" dirty="0" smtClean="0"/>
              <a:t>Needs…Now.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51480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Volunteers for Life Skills classes,  Website and Social Media.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One or two additional Worship teams for Sundays.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Donations of money and/or in-kind services.</a:t>
            </a:r>
          </a:p>
          <a:p>
            <a:pPr lvl="1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3 levels of giving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…..</a:t>
            </a:r>
          </a:p>
          <a:p>
            <a:pPr lvl="1"/>
            <a:endParaRPr lang="en-US" dirty="0" smtClean="0"/>
          </a:p>
          <a:p>
            <a:pPr lvl="2"/>
            <a:r>
              <a:rPr lang="en-US" sz="2400" u="sng" dirty="0" smtClean="0"/>
              <a:t>Sustaining member</a:t>
            </a:r>
            <a:r>
              <a:rPr lang="en-US" sz="2400" dirty="0" smtClean="0"/>
              <a:t> Churches for  increased Chaplaincy services, mentoring program, administrative support, volunteer teaching oversight, family outreach, and reentry support.</a:t>
            </a:r>
          </a:p>
          <a:p>
            <a:pPr lvl="2">
              <a:buNone/>
            </a:pPr>
            <a:endParaRPr lang="en-US" sz="2400" dirty="0" smtClean="0"/>
          </a:p>
          <a:p>
            <a:pPr lvl="2"/>
            <a:r>
              <a:rPr lang="en-US" sz="2400" u="sng" dirty="0" smtClean="0"/>
              <a:t>General Donations </a:t>
            </a:r>
            <a:r>
              <a:rPr lang="en-US" sz="2400" dirty="0" smtClean="0"/>
              <a:t>of money for buying Bibles, tracts, support for chaplaincy services</a:t>
            </a:r>
          </a:p>
          <a:p>
            <a:pPr lvl="2">
              <a:buNone/>
            </a:pPr>
            <a:endParaRPr lang="en-US" sz="2400" dirty="0" smtClean="0"/>
          </a:p>
          <a:p>
            <a:pPr lvl="2"/>
            <a:r>
              <a:rPr lang="en-US" sz="2400" u="sng" dirty="0" smtClean="0"/>
              <a:t>Specific Donations </a:t>
            </a:r>
            <a:r>
              <a:rPr lang="en-US" sz="2400" dirty="0" smtClean="0"/>
              <a:t>for purchase of Bibles, tracts and related </a:t>
            </a:r>
            <a:r>
              <a:rPr lang="en-US" sz="2400" dirty="0" err="1" smtClean="0"/>
              <a:t>mat’ls</a:t>
            </a:r>
            <a:r>
              <a:rPr lang="en-US" sz="2400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24600" y="6492875"/>
            <a:ext cx="2350681" cy="365125"/>
          </a:xfrm>
        </p:spPr>
        <p:txBody>
          <a:bodyPr/>
          <a:lstStyle/>
          <a:p>
            <a:r>
              <a:rPr lang="en-US" dirty="0" smtClean="0"/>
              <a:t>Restorative Justice Ministries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69F0-E759-4303-857E-11BDEAE406E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2" descr="http://2.bp.blogspot.com/_zBidVAXP_-A/TBwlN6AAfmI/AAAAAAAALtE/NBk_L3_M1J0/s1600/open-d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0"/>
            <a:ext cx="1981200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we are led to go.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81328"/>
            <a:ext cx="8305800" cy="49956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are a Christian resource serving all denominations in the County Detention Center.</a:t>
            </a:r>
          </a:p>
          <a:p>
            <a:endParaRPr lang="en-US" dirty="0" smtClean="0"/>
          </a:p>
          <a:p>
            <a:r>
              <a:rPr lang="en-US" dirty="0" smtClean="0"/>
              <a:t>Christians go to jail and many in jail find Christ. We are there to meet and counsel both.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 are seeking  your sustaining support of </a:t>
            </a:r>
          </a:p>
          <a:p>
            <a:pPr>
              <a:buNone/>
            </a:pPr>
            <a:r>
              <a:rPr lang="en-US" dirty="0" smtClean="0"/>
              <a:t>$ 100 per month or </a:t>
            </a:r>
            <a:r>
              <a:rPr lang="en-US" dirty="0" smtClean="0"/>
              <a:t>more or 1 time donations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 seek to partner with you 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volunteer church services, </a:t>
            </a:r>
            <a:endParaRPr lang="en-US" dirty="0" smtClean="0"/>
          </a:p>
          <a:p>
            <a:pPr lvl="1"/>
            <a:r>
              <a:rPr lang="en-US" dirty="0" smtClean="0"/>
              <a:t>encouraging </a:t>
            </a:r>
            <a:r>
              <a:rPr lang="en-US" dirty="0" smtClean="0"/>
              <a:t>volunteers,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 smtClean="0"/>
              <a:t>community service activity.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72200" y="6324600"/>
            <a:ext cx="2350681" cy="365125"/>
          </a:xfrm>
        </p:spPr>
        <p:txBody>
          <a:bodyPr/>
          <a:lstStyle/>
          <a:p>
            <a:r>
              <a:rPr lang="en-US" dirty="0" smtClean="0"/>
              <a:t>Restorative Justice Ministries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69F0-E759-4303-857E-11BDEAE406E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2" descr="http://2.bp.blogspot.com/_zBidVAXP_-A/TBwlN6AAfmI/AAAAAAAALtE/NBk_L3_M1J0/s1600/open-d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0"/>
            <a:ext cx="1981200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"/>
            <a:ext cx="6705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Where we are led to go.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81328"/>
            <a:ext cx="8382000" cy="5148072"/>
          </a:xfrm>
        </p:spPr>
        <p:txBody>
          <a:bodyPr>
            <a:normAutofit/>
          </a:bodyPr>
          <a:lstStyle/>
          <a:p>
            <a:r>
              <a:rPr lang="en-US" dirty="0" smtClean="0"/>
              <a:t>Share with </a:t>
            </a:r>
            <a:r>
              <a:rPr lang="en-US" dirty="0" smtClean="0"/>
              <a:t>you through our </a:t>
            </a:r>
            <a:r>
              <a:rPr lang="en-US" dirty="0" smtClean="0"/>
              <a:t>Ministry Newsletter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RJM wants to have regular communication with </a:t>
            </a:r>
            <a:r>
              <a:rPr lang="en-US" dirty="0" smtClean="0"/>
              <a:t>all </a:t>
            </a:r>
            <a:r>
              <a:rPr lang="en-US" dirty="0" smtClean="0"/>
              <a:t>churches in the </a:t>
            </a:r>
            <a:r>
              <a:rPr lang="en-US" dirty="0" smtClean="0"/>
              <a:t>region </a:t>
            </a:r>
            <a:r>
              <a:rPr lang="en-US" dirty="0" smtClean="0"/>
              <a:t>about </a:t>
            </a:r>
            <a:r>
              <a:rPr lang="en-US" dirty="0" smtClean="0"/>
              <a:t>and </a:t>
            </a:r>
            <a:r>
              <a:rPr lang="en-US" dirty="0" smtClean="0"/>
              <a:t>related prison ministries in our regions.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 pray and fellowship with you as the Body of </a:t>
            </a:r>
            <a:r>
              <a:rPr lang="en-US" dirty="0" smtClean="0"/>
              <a:t>Christ, </a:t>
            </a:r>
            <a:r>
              <a:rPr lang="en-US" dirty="0" smtClean="0"/>
              <a:t> in ministering to the “least of these.”  Matt 25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0" y="6492875"/>
            <a:ext cx="2350681" cy="365125"/>
          </a:xfrm>
        </p:spPr>
        <p:txBody>
          <a:bodyPr/>
          <a:lstStyle/>
          <a:p>
            <a:r>
              <a:rPr lang="en-US" smtClean="0"/>
              <a:t>Restorative Justice Ministries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69F0-E759-4303-857E-11BDEAE406E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2" descr="http://2.bp.blogspot.com/_zBidVAXP_-A/TBwlN6AAfmI/AAAAAAAALtE/NBk_L3_M1J0/s1600/open-d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0"/>
            <a:ext cx="1981200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341C69F0-E759-4303-857E-11BDEAE406E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324600" y="6492875"/>
            <a:ext cx="2350681" cy="365125"/>
          </a:xfrm>
        </p:spPr>
        <p:txBody>
          <a:bodyPr/>
          <a:lstStyle/>
          <a:p>
            <a:r>
              <a:rPr lang="en-US" dirty="0" smtClean="0"/>
              <a:t>Restorative Justice Ministries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     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Restorative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Justice Ministries</a:t>
            </a:r>
            <a:r>
              <a:rPr lang="en-US" sz="80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/>
              <a:t>of the Brazos </a:t>
            </a:r>
            <a:r>
              <a:rPr lang="en-US" sz="1800" dirty="0" smtClean="0"/>
              <a:t>Valley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838200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A Christian ministry to the inmates of the </a:t>
            </a:r>
          </a:p>
          <a:p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Brazos County Detention Center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81776"/>
            <a:ext cx="7162800" cy="400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3810000" y="3352800"/>
            <a:ext cx="3429000" cy="2867057"/>
            <a:chOff x="2683933" y="3354812"/>
            <a:chExt cx="3962400" cy="2791348"/>
          </a:xfrm>
        </p:grpSpPr>
        <p:sp>
          <p:nvSpPr>
            <p:cNvPr id="10" name="TextBox 9"/>
            <p:cNvSpPr txBox="1"/>
            <p:nvPr/>
          </p:nvSpPr>
          <p:spPr>
            <a:xfrm>
              <a:off x="3388360" y="3354812"/>
              <a:ext cx="304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 </a:t>
              </a:r>
              <a:r>
                <a:rPr lang="en-US" sz="2000" b="1" dirty="0" smtClean="0"/>
                <a:t>“..I was in prison and you came to visit me.” </a:t>
              </a:r>
              <a:endParaRPr lang="en-US" sz="2000" dirty="0" smtClean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83933" y="4022502"/>
              <a:ext cx="39624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 </a:t>
              </a:r>
            </a:p>
            <a:p>
              <a:r>
                <a:rPr lang="en-US" sz="2000" b="1" dirty="0" smtClean="0"/>
                <a:t>"The King will reply, 'I tell you the truth, whatever you did for one of the least of these brothers of mine, you did for me.'  </a:t>
              </a:r>
            </a:p>
            <a:p>
              <a:r>
                <a:rPr lang="en-US" sz="1200" dirty="0" smtClean="0"/>
                <a:t>Matthew 25:36, 40</a:t>
              </a:r>
              <a:endParaRPr lang="en-US" sz="2000" dirty="0" smtClean="0"/>
            </a:p>
            <a:p>
              <a:endParaRPr lang="en-US" sz="2000" b="1" dirty="0"/>
            </a:p>
          </p:txBody>
        </p:sp>
      </p:grpSp>
      <p:grpSp>
        <p:nvGrpSpPr>
          <p:cNvPr id="2" name="Group 17"/>
          <p:cNvGrpSpPr/>
          <p:nvPr/>
        </p:nvGrpSpPr>
        <p:grpSpPr>
          <a:xfrm>
            <a:off x="457200" y="304800"/>
            <a:ext cx="685800" cy="990600"/>
            <a:chOff x="457200" y="533400"/>
            <a:chExt cx="609600" cy="9144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62000" y="533400"/>
              <a:ext cx="0" cy="914400"/>
            </a:xfrm>
            <a:prstGeom prst="line">
              <a:avLst/>
            </a:prstGeom>
            <a:ln w="63500" cmpd="sng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21299999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57200" y="838200"/>
              <a:ext cx="609600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3657600" y="2057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Thank you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Who we are…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Restorative Justice Ministries of the Brazos Valley</a:t>
            </a:r>
            <a:r>
              <a:rPr lang="en-US" sz="2600" dirty="0" smtClean="0"/>
              <a:t> (RJM) is a not-for-profit, 501 c(3) non-denominational Christian based jail ministry  to inmates and staff of the Brazos County Sheriff’s Office. 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b="1" dirty="0" smtClean="0"/>
              <a:t>RJM partners with the Brazos County Sheriff’s Office (BCSO)</a:t>
            </a:r>
            <a:r>
              <a:rPr lang="en-US" sz="2600" dirty="0" smtClean="0"/>
              <a:t>  to provide Chaplaincy and spiritual support to the inmates and staff of the Brazos County Detention Facility  located 1835 Sandy Point Road, Bryan, TX.  77802</a:t>
            </a:r>
          </a:p>
          <a:p>
            <a:pPr>
              <a:buNone/>
            </a:pPr>
            <a:r>
              <a:rPr lang="en-US" sz="2600" dirty="0" smtClean="0"/>
              <a:t> </a:t>
            </a:r>
          </a:p>
          <a:p>
            <a:r>
              <a:rPr lang="en-US" sz="2600" b="1" dirty="0" smtClean="0"/>
              <a:t>RJM is Board directed and volunteer based</a:t>
            </a:r>
            <a:r>
              <a:rPr lang="en-US" sz="2600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92875"/>
            <a:ext cx="2731681" cy="365125"/>
          </a:xfrm>
        </p:spPr>
        <p:txBody>
          <a:bodyPr/>
          <a:lstStyle/>
          <a:p>
            <a:r>
              <a:rPr lang="en-US" sz="1400" dirty="0" smtClean="0"/>
              <a:t>Restorative Justice Ministries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41C69F0-E759-4303-857E-11BDEAE406E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algn="l"/>
            <a:r>
              <a:rPr lang="en-US" dirty="0" smtClean="0"/>
              <a:t>What we do…..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10000"/>
          </a:bodyPr>
          <a:lstStyle/>
          <a:p>
            <a:r>
              <a:rPr lang="en-US" b="1" i="1" dirty="0" smtClean="0"/>
              <a:t>Our Mission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>
                <a:solidFill>
                  <a:schemeClr val="bg1"/>
                </a:solidFill>
              </a:rPr>
              <a:t>   </a:t>
            </a:r>
            <a:r>
              <a:rPr lang="en-US" i="1" dirty="0" smtClean="0"/>
              <a:t>We exist to communicate the love of Christ to the inmate and their family.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RJM provides chaplaincy, spiritual and religious services and support to </a:t>
            </a:r>
            <a:r>
              <a:rPr lang="en-US" b="1" i="1" u="sng" dirty="0" smtClean="0"/>
              <a:t>600 – 800 </a:t>
            </a:r>
            <a:r>
              <a:rPr lang="en-US" u="sng" dirty="0" smtClean="0"/>
              <a:t>inmates </a:t>
            </a:r>
            <a:r>
              <a:rPr lang="en-US" dirty="0" smtClean="0"/>
              <a:t>at the Brazos County Detention </a:t>
            </a:r>
            <a:r>
              <a:rPr lang="en-US" dirty="0" smtClean="0"/>
              <a:t>Center.</a:t>
            </a:r>
            <a:endParaRPr lang="en-US" dirty="0" smtClean="0"/>
          </a:p>
          <a:p>
            <a:pPr>
              <a:buNone/>
            </a:pPr>
            <a:endParaRPr lang="en-US" sz="3000" dirty="0" smtClean="0"/>
          </a:p>
          <a:p>
            <a:r>
              <a:rPr lang="en-US" sz="3000" i="1" dirty="0" smtClean="0"/>
              <a:t>Ministry Fact:</a:t>
            </a:r>
            <a:r>
              <a:rPr lang="en-US" sz="3000" dirty="0" smtClean="0"/>
              <a:t> The average inmate stay in jail is less than     a week . However many are held longer, up to a year.</a:t>
            </a:r>
          </a:p>
          <a:p>
            <a:endParaRPr lang="en-US" sz="3000" dirty="0" smtClean="0"/>
          </a:p>
          <a:p>
            <a:r>
              <a:rPr lang="en-US" sz="3000" i="1" dirty="0" smtClean="0"/>
              <a:t>Ministry Fact: </a:t>
            </a:r>
            <a:r>
              <a:rPr lang="en-US" sz="3000" dirty="0" smtClean="0"/>
              <a:t>Women inmates are visited least often.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0" y="6324600"/>
            <a:ext cx="2350681" cy="365125"/>
          </a:xfrm>
        </p:spPr>
        <p:txBody>
          <a:bodyPr/>
          <a:lstStyle/>
          <a:p>
            <a:r>
              <a:rPr lang="en-US" dirty="0" smtClean="0"/>
              <a:t>Restorative Justice Ministries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41C69F0-E759-4303-857E-11BDEAE406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US" dirty="0" smtClean="0"/>
              <a:t>What we do….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Our </a:t>
            </a:r>
            <a:r>
              <a:rPr lang="en-US" u="sng" dirty="0" smtClean="0"/>
              <a:t>Core</a:t>
            </a:r>
            <a:r>
              <a:rPr lang="en-US" dirty="0" smtClean="0"/>
              <a:t> Ministry Services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sz="2600" b="1" i="1" dirty="0" smtClean="0"/>
              <a:t>Chaplaincy – routine and crisis.</a:t>
            </a:r>
          </a:p>
          <a:p>
            <a:pPr lvl="1"/>
            <a:r>
              <a:rPr lang="en-US" sz="2600" b="1" i="1" dirty="0" smtClean="0"/>
              <a:t>Bible Studies </a:t>
            </a:r>
          </a:p>
          <a:p>
            <a:pPr lvl="1"/>
            <a:r>
              <a:rPr lang="en-US" sz="2600" b="1" i="1" dirty="0" smtClean="0"/>
              <a:t>Worship Services</a:t>
            </a:r>
          </a:p>
          <a:p>
            <a:pPr lvl="1"/>
            <a:r>
              <a:rPr lang="en-US" sz="2600" b="1" i="1" dirty="0" smtClean="0"/>
              <a:t>Life Skill Classes</a:t>
            </a:r>
          </a:p>
          <a:p>
            <a:pPr lvl="1"/>
            <a:r>
              <a:rPr lang="en-US" sz="2600" b="1" i="1" dirty="0" smtClean="0"/>
              <a:t>Mentoring Program</a:t>
            </a:r>
          </a:p>
          <a:p>
            <a:pPr lvl="1"/>
            <a:r>
              <a:rPr lang="en-US" sz="2600" b="1" i="1" dirty="0" smtClean="0"/>
              <a:t>Discipleship and Baptisms</a:t>
            </a:r>
          </a:p>
          <a:p>
            <a:pPr lvl="1"/>
            <a:endParaRPr lang="en-US" dirty="0" smtClean="0"/>
          </a:p>
          <a:p>
            <a:r>
              <a:rPr lang="en-US" sz="2600" i="1" dirty="0" smtClean="0"/>
              <a:t>Ministry Fact</a:t>
            </a:r>
            <a:r>
              <a:rPr lang="en-US" sz="2600" b="1" i="1" dirty="0" smtClean="0"/>
              <a:t> </a:t>
            </a:r>
            <a:r>
              <a:rPr lang="en-US" sz="2600" dirty="0" smtClean="0"/>
              <a:t>– Another area where the Sheriff’s Office is beginning to plan for is programmed REENTRY of inmates back to community.  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i="1" dirty="0" smtClean="0"/>
              <a:t>Ministry Fact </a:t>
            </a:r>
            <a:r>
              <a:rPr lang="en-US" sz="2600" dirty="0" smtClean="0"/>
              <a:t>- Sherriff Chris Kirk, Judge Bryan and others in Brazos County government are Christians and help found and support many of these ministry services.  </a:t>
            </a:r>
            <a:endParaRPr lang="en-US" sz="30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24600" y="6492875"/>
            <a:ext cx="2350681" cy="365125"/>
          </a:xfrm>
        </p:spPr>
        <p:txBody>
          <a:bodyPr/>
          <a:lstStyle/>
          <a:p>
            <a:r>
              <a:rPr lang="en-US" dirty="0" smtClean="0"/>
              <a:t>Restorative Justice Ministries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41C69F0-E759-4303-857E-11BDEAE406E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5" name="Picture 1" descr="prisoner-in-pra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09800"/>
            <a:ext cx="2314576" cy="1600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5562600" cy="884238"/>
          </a:xfrm>
        </p:spPr>
        <p:txBody>
          <a:bodyPr/>
          <a:lstStyle/>
          <a:p>
            <a:pPr algn="l"/>
            <a:r>
              <a:rPr lang="en-US" dirty="0" smtClean="0"/>
              <a:t>What we do….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Bible Studies</a:t>
            </a:r>
          </a:p>
          <a:p>
            <a:pPr lvl="1"/>
            <a:r>
              <a:rPr lang="en-US" sz="2400" dirty="0" smtClean="0"/>
              <a:t>Are held in the day or evening</a:t>
            </a:r>
          </a:p>
          <a:p>
            <a:pPr lvl="1"/>
            <a:r>
              <a:rPr lang="en-US" sz="2400" dirty="0" smtClean="0"/>
              <a:t>Each lesson must stand on its own. </a:t>
            </a:r>
          </a:p>
          <a:p>
            <a:pPr lvl="1"/>
            <a:r>
              <a:rPr lang="en-US" sz="2400" dirty="0" smtClean="0"/>
              <a:t>Teaching to a different group each time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 Services </a:t>
            </a:r>
          </a:p>
          <a:p>
            <a:pPr lvl="1"/>
            <a:r>
              <a:rPr lang="en-US" dirty="0" smtClean="0"/>
              <a:t>4-6 each Sunday,  Cross section of churches - Baptist to Catholic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2400" i="1" dirty="0" smtClean="0"/>
              <a:t>Ministry Fact </a:t>
            </a:r>
            <a:r>
              <a:rPr lang="en-US" dirty="0" smtClean="0"/>
              <a:t>– </a:t>
            </a:r>
            <a:r>
              <a:rPr lang="en-US" sz="2000" dirty="0" smtClean="0"/>
              <a:t>Church service volunteers are limited to 4 per church,         and will visit a different section of jail each time. 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400" i="1" dirty="0" smtClean="0"/>
              <a:t>Ministry Fact</a:t>
            </a:r>
            <a:r>
              <a:rPr lang="en-US" sz="2000" dirty="0" smtClean="0"/>
              <a:t> -- Approximately 150 to 200 inmates attend worship services on Sundays. 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Restorative Justice Ministries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41C69F0-E759-4303-857E-11BDEAE406E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1" descr="prisoner-in-pra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1167" y="0"/>
            <a:ext cx="1432833" cy="990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5943600" cy="960438"/>
          </a:xfrm>
        </p:spPr>
        <p:txBody>
          <a:bodyPr/>
          <a:lstStyle/>
          <a:p>
            <a:pPr algn="l"/>
            <a:r>
              <a:rPr lang="en-US" dirty="0" smtClean="0"/>
              <a:t>What we do….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Skill Classes – classes meant to provide the inmate with better skills in the following  areas:</a:t>
            </a:r>
          </a:p>
          <a:p>
            <a:pPr>
              <a:buNone/>
            </a:pPr>
            <a:endParaRPr lang="en-US" b="1" dirty="0" smtClean="0"/>
          </a:p>
          <a:p>
            <a:pPr lvl="2"/>
            <a:r>
              <a:rPr lang="en-US" sz="2800" dirty="0" smtClean="0"/>
              <a:t>Anger Management and Communication</a:t>
            </a:r>
          </a:p>
          <a:p>
            <a:pPr lvl="2"/>
            <a:r>
              <a:rPr lang="en-US" sz="2800" dirty="0" smtClean="0"/>
              <a:t>Parenting</a:t>
            </a:r>
          </a:p>
          <a:p>
            <a:pPr lvl="2"/>
            <a:r>
              <a:rPr lang="en-US" sz="2800" dirty="0" smtClean="0"/>
              <a:t>Health and Hygiene</a:t>
            </a:r>
          </a:p>
          <a:p>
            <a:pPr lvl="2"/>
            <a:r>
              <a:rPr lang="en-US" sz="2800" dirty="0" smtClean="0"/>
              <a:t>Personal Finance</a:t>
            </a:r>
          </a:p>
          <a:p>
            <a:pPr lvl="2"/>
            <a:r>
              <a:rPr lang="en-US" sz="2800" dirty="0" smtClean="0"/>
              <a:t>Job and Careers</a:t>
            </a:r>
          </a:p>
          <a:p>
            <a:pPr lvl="2"/>
            <a:r>
              <a:rPr lang="en-US" sz="2800" dirty="0" smtClean="0"/>
              <a:t>Relationship Awareness – </a:t>
            </a:r>
            <a:r>
              <a:rPr lang="en-US" sz="2200" dirty="0" smtClean="0"/>
              <a:t>partner with TCM</a:t>
            </a:r>
            <a:endParaRPr lang="en-US" sz="2800" dirty="0" smtClean="0"/>
          </a:p>
          <a:p>
            <a:pPr lvl="2"/>
            <a:r>
              <a:rPr lang="en-US" sz="2800" dirty="0" smtClean="0"/>
              <a:t>Celebrate Recovery – </a:t>
            </a:r>
            <a:r>
              <a:rPr lang="en-US" sz="2200" dirty="0" smtClean="0"/>
              <a:t>a modified 12 step program, partner with CR/BCS</a:t>
            </a:r>
          </a:p>
          <a:p>
            <a:pPr lvl="2"/>
            <a:endParaRPr lang="en-US" dirty="0" smtClean="0"/>
          </a:p>
          <a:p>
            <a:r>
              <a:rPr lang="en-US" sz="2400" dirty="0" smtClean="0"/>
              <a:t>Ministry Fact: Classes run every six weeks. Certificates are given, can be used in court to show  inmate desire to change lifestyle.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Ministry Fact: Life Skills curriculum is </a:t>
            </a:r>
            <a:r>
              <a:rPr lang="en-US" sz="2400" u="sng" dirty="0" smtClean="0"/>
              <a:t>Bible based </a:t>
            </a:r>
            <a:r>
              <a:rPr lang="en-US" sz="2400" dirty="0" smtClean="0"/>
              <a:t>and Scripture is used in the classes to emphasize and support concepts taught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0" y="6492875"/>
            <a:ext cx="2350681" cy="365125"/>
          </a:xfrm>
        </p:spPr>
        <p:txBody>
          <a:bodyPr/>
          <a:lstStyle/>
          <a:p>
            <a:r>
              <a:rPr lang="en-US" dirty="0" smtClean="0"/>
              <a:t>Restorative Justice Ministries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69F0-E759-4303-857E-11BDEAE406E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1" descr="prisoner-in-pra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1167" y="0"/>
            <a:ext cx="1432833" cy="990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Inmate Evaluations on</a:t>
            </a:r>
            <a:br>
              <a:rPr lang="en-US" dirty="0" smtClean="0"/>
            </a:br>
            <a:r>
              <a:rPr lang="en-US" dirty="0" smtClean="0"/>
              <a:t>Life Skills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Men’s parenting </a:t>
            </a:r>
            <a:r>
              <a:rPr lang="en-US" dirty="0" smtClean="0"/>
              <a:t>– ““There are things we need in life. And this is one of them. I will use these steps to pass on to my son and for so on. I can make a difference for me and my family’s future.”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Women’s Parenting</a:t>
            </a:r>
            <a:r>
              <a:rPr lang="en-US" dirty="0" smtClean="0"/>
              <a:t> - “I’ve learned a lot. It was a good class. She was very nice. Has lots of experience. She’s a good role model.”</a:t>
            </a:r>
          </a:p>
          <a:p>
            <a:pPr marL="0" lvl="1" indent="-274320"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3000" dirty="0" smtClean="0">
                <a:solidFill>
                  <a:srgbClr val="FF0000"/>
                </a:solidFill>
              </a:rPr>
              <a:t>Men’s Celebrate Recovery </a:t>
            </a:r>
            <a:r>
              <a:rPr lang="en-US" sz="2600" dirty="0" smtClean="0"/>
              <a:t> “</a:t>
            </a:r>
            <a:r>
              <a:rPr lang="en-US" sz="2400" dirty="0" smtClean="0"/>
              <a:t>I can honestly say I have looked forward to Monday nights for the last 6 weeks just because this class has been so helpful and life changing for me. I have learned to put God first in my life and it has transformed me into a new being. It has turned me into a better child of God, a better father. May God Bless  you.”</a:t>
            </a:r>
            <a:endParaRPr lang="en-US" sz="2000" dirty="0" smtClean="0"/>
          </a:p>
          <a:p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Restorative Justice Ministries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69F0-E759-4303-857E-11BDEAE406E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Inmate Evaluations on</a:t>
            </a:r>
            <a:br>
              <a:rPr lang="en-US" dirty="0" smtClean="0"/>
            </a:br>
            <a:r>
              <a:rPr lang="en-US" dirty="0" smtClean="0"/>
              <a:t>Life Skills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FF0000"/>
                </a:solidFill>
              </a:rPr>
              <a:t>Women’s Communication / Anger Mgmt. </a:t>
            </a:r>
            <a:r>
              <a:rPr lang="en-US" sz="3000" dirty="0" smtClean="0"/>
              <a:t>– “I know what I can do when I get angry instead of lash out.”  “She taught me how to stay cool and do things differently</a:t>
            </a:r>
            <a:r>
              <a:rPr lang="en-US" sz="2600" dirty="0" smtClean="0"/>
              <a:t>.”</a:t>
            </a:r>
          </a:p>
          <a:p>
            <a:endParaRPr lang="en-US" sz="2600" dirty="0" smtClean="0"/>
          </a:p>
          <a:p>
            <a:pPr marL="0" lvl="1" indent="-274320"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3200" dirty="0" smtClean="0">
                <a:solidFill>
                  <a:srgbClr val="FF0000"/>
                </a:solidFill>
              </a:rPr>
              <a:t>Men’s Communication / Anger Mgmt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r>
              <a:rPr lang="en-US" sz="2800" dirty="0" smtClean="0"/>
              <a:t> </a:t>
            </a:r>
            <a:r>
              <a:rPr lang="en-US" dirty="0" smtClean="0"/>
              <a:t>-- </a:t>
            </a:r>
            <a:r>
              <a:rPr lang="en-US" sz="2400" dirty="0" smtClean="0"/>
              <a:t>“It has gave me another way of seeing things.” </a:t>
            </a:r>
          </a:p>
          <a:p>
            <a:pPr marL="0" lvl="1" indent="-274320">
              <a:buClr>
                <a:schemeClr val="accent1"/>
              </a:buClr>
              <a:buSzPct val="80000"/>
              <a:buNone/>
            </a:pPr>
            <a:endParaRPr lang="en-US" sz="2400" dirty="0" smtClean="0"/>
          </a:p>
          <a:p>
            <a:pPr marL="0" lvl="1" indent="-274320"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2400" dirty="0" smtClean="0"/>
              <a:t> “It’s been helpful and it’s been making me feel better about myself, wanting to react differently in the situations I’ve learned from this class.”</a:t>
            </a:r>
            <a:endParaRPr lang="en-US" sz="2000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0"/>
            <a:endParaRPr lang="en-US" dirty="0" smtClean="0"/>
          </a:p>
          <a:p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Restorative Justice Ministries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69F0-E759-4303-857E-11BDEAE406E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4953000" cy="990600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we do it ….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7670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This ministry is done through </a:t>
            </a:r>
            <a:r>
              <a:rPr lang="en-US" b="1" u="sng" dirty="0" smtClean="0"/>
              <a:t>70</a:t>
            </a:r>
            <a:r>
              <a:rPr lang="en-US" dirty="0" smtClean="0"/>
              <a:t> volunteers, a p/t Chaplain, a Board of Directors and an p/t Administrative Coordinator.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Our volunteers are the hands, feet and heart of Christ in this ministry. It would not exist without them.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 represent the body of Christ.</a:t>
            </a:r>
          </a:p>
          <a:p>
            <a:endParaRPr lang="en-US" dirty="0" smtClean="0"/>
          </a:p>
          <a:p>
            <a:r>
              <a:rPr lang="en-US" dirty="0" smtClean="0"/>
              <a:t>Volunteers represent some 20 different churches.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We are supported by donations, in kind services and a   small stipend from the County.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0" y="6492875"/>
            <a:ext cx="2350681" cy="365125"/>
          </a:xfrm>
        </p:spPr>
        <p:txBody>
          <a:bodyPr/>
          <a:lstStyle/>
          <a:p>
            <a:r>
              <a:rPr lang="en-US" dirty="0" smtClean="0"/>
              <a:t>Restorative Justice Ministries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69F0-E759-4303-857E-11BDEAE406E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3554" name="Picture 2" descr="http://fvjm.org/FVJM/Volunteer_files/shapeimage_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0"/>
            <a:ext cx="3505200" cy="1356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753</TotalTime>
  <Words>1339</Words>
  <Application>Microsoft Office PowerPoint</Application>
  <PresentationFormat>On-screen Show (4:3)</PresentationFormat>
  <Paragraphs>183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Human</vt:lpstr>
      <vt:lpstr>          Restorative Justice Ministry of the Brazos Valley</vt:lpstr>
      <vt:lpstr>Who we are…</vt:lpstr>
      <vt:lpstr>What we do…..</vt:lpstr>
      <vt:lpstr>What we do….</vt:lpstr>
      <vt:lpstr>What we do….</vt:lpstr>
      <vt:lpstr>What we do….</vt:lpstr>
      <vt:lpstr>Inmate Evaluations on Life Skills Classes</vt:lpstr>
      <vt:lpstr>Inmate Evaluations on Life Skills Classes</vt:lpstr>
      <vt:lpstr>How we do it ….</vt:lpstr>
      <vt:lpstr>Present and Future</vt:lpstr>
      <vt:lpstr>Our Funding….</vt:lpstr>
      <vt:lpstr>Our Needs…Now.</vt:lpstr>
      <vt:lpstr>Where we are led to go.</vt:lpstr>
      <vt:lpstr>Where we are led to go.</vt:lpstr>
      <vt:lpstr>          Restorative Justice Ministries of the Brazos Valley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Restorative Justice Ministries  of Brazos Valley</dc:title>
  <dc:creator>Doug Ralston</dc:creator>
  <cp:lastModifiedBy>Doug Ralston</cp:lastModifiedBy>
  <cp:revision>26</cp:revision>
  <dcterms:created xsi:type="dcterms:W3CDTF">2015-05-08T16:17:07Z</dcterms:created>
  <dcterms:modified xsi:type="dcterms:W3CDTF">2015-07-24T22:26:56Z</dcterms:modified>
</cp:coreProperties>
</file>